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9" r:id="rId4"/>
    <p:sldId id="258" r:id="rId5"/>
    <p:sldId id="280" r:id="rId6"/>
    <p:sldId id="265" r:id="rId7"/>
    <p:sldId id="281" r:id="rId8"/>
    <p:sldId id="282" r:id="rId9"/>
    <p:sldId id="269" r:id="rId10"/>
    <p:sldId id="283" r:id="rId11"/>
    <p:sldId id="270" r:id="rId12"/>
    <p:sldId id="284" r:id="rId13"/>
    <p:sldId id="271" r:id="rId14"/>
    <p:sldId id="285" r:id="rId15"/>
    <p:sldId id="272" r:id="rId16"/>
    <p:sldId id="273" r:id="rId17"/>
    <p:sldId id="287" r:id="rId18"/>
  </p:sldIdLst>
  <p:sldSz cx="8827135" cy="6623685"/>
  <p:notesSz cx="9144000" cy="6858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6" userDrawn="1">
          <p15:clr>
            <a:srgbClr val="A4A3A4"/>
          </p15:clr>
        </p15:guide>
        <p15:guide id="2" pos="27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086"/>
        <p:guide pos="278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79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868043" y="883360"/>
            <a:ext cx="7095534" cy="248314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79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868043" y="3439538"/>
            <a:ext cx="7095534" cy="142241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320" spc="200">
                <a:uFillTx/>
              </a:defRPr>
            </a:lvl1pPr>
            <a:lvl2pPr marL="441960" indent="0" algn="ctr">
              <a:buNone/>
              <a:defRPr sz="1930"/>
            </a:lvl2pPr>
            <a:lvl3pPr marL="882650" indent="0" algn="ctr">
              <a:buNone/>
              <a:defRPr sz="1740"/>
            </a:lvl3pPr>
            <a:lvl4pPr marL="1323975" indent="0" algn="ctr">
              <a:buNone/>
              <a:defRPr sz="1545"/>
            </a:lvl4pPr>
            <a:lvl5pPr marL="1765935" indent="0" algn="ctr">
              <a:buNone/>
              <a:defRPr sz="1545"/>
            </a:lvl5pPr>
            <a:lvl6pPr marL="2207260" indent="0" algn="ctr">
              <a:buNone/>
              <a:defRPr sz="1545"/>
            </a:lvl6pPr>
            <a:lvl7pPr marL="2648585" indent="0" algn="ctr">
              <a:buNone/>
              <a:defRPr sz="1545"/>
            </a:lvl7pPr>
            <a:lvl8pPr marL="3089910" indent="0" algn="ctr">
              <a:buNone/>
              <a:defRPr sz="1545"/>
            </a:lvl8pPr>
            <a:lvl9pPr marL="3531235" indent="0" algn="ctr">
              <a:buNone/>
              <a:defRPr sz="1545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40539" y="587747"/>
            <a:ext cx="7942724" cy="68164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40539" y="1439806"/>
            <a:ext cx="7942724" cy="4597644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41525" y="3717761"/>
            <a:ext cx="5625335" cy="74077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25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41525" y="4458532"/>
            <a:ext cx="5625335" cy="838149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74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41960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2pPr>
            <a:lvl3pPr marL="882650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3pPr>
            <a:lvl4pPr marL="1323975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4pPr>
            <a:lvl5pPr marL="1765935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5pPr>
            <a:lvl6pPr marL="2207260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6pPr>
            <a:lvl7pPr marL="2648585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7pPr>
            <a:lvl8pPr marL="3089910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8pPr>
            <a:lvl9pPr marL="3531235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40539" y="587747"/>
            <a:ext cx="7942724" cy="68164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40539" y="1450240"/>
            <a:ext cx="3748486" cy="4587211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42596" y="1450240"/>
            <a:ext cx="3748486" cy="4587211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40539" y="587747"/>
            <a:ext cx="7942724" cy="68164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40539" y="1380685"/>
            <a:ext cx="3868396" cy="36864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3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1960" indent="0">
              <a:buNone/>
              <a:defRPr sz="1930" b="1"/>
            </a:lvl2pPr>
            <a:lvl3pPr marL="882650" indent="0">
              <a:buNone/>
              <a:defRPr sz="1740" b="1"/>
            </a:lvl3pPr>
            <a:lvl4pPr marL="1323975" indent="0">
              <a:buNone/>
              <a:defRPr sz="1545" b="1"/>
            </a:lvl4pPr>
            <a:lvl5pPr marL="1765935" indent="0">
              <a:buNone/>
              <a:defRPr sz="1545" b="1"/>
            </a:lvl5pPr>
            <a:lvl6pPr marL="2207260" indent="0">
              <a:buNone/>
              <a:defRPr sz="1545" b="1"/>
            </a:lvl6pPr>
            <a:lvl7pPr marL="2648585" indent="0">
              <a:buNone/>
              <a:defRPr sz="1545" b="1"/>
            </a:lvl7pPr>
            <a:lvl8pPr marL="3089910" indent="0">
              <a:buNone/>
              <a:defRPr sz="1545" b="1"/>
            </a:lvl8pPr>
            <a:lvl9pPr marL="3531235" indent="0">
              <a:buNone/>
              <a:defRPr sz="1545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40539" y="1791064"/>
            <a:ext cx="3868396" cy="4246387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515264" y="1373467"/>
            <a:ext cx="3868396" cy="36864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3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1960" indent="0">
              <a:buNone/>
              <a:defRPr sz="1930" b="1"/>
            </a:lvl2pPr>
            <a:lvl3pPr marL="882650" indent="0">
              <a:buNone/>
              <a:defRPr sz="1740" b="1"/>
            </a:lvl3pPr>
            <a:lvl4pPr marL="1323975" indent="0">
              <a:buNone/>
              <a:defRPr sz="1545" b="1"/>
            </a:lvl4pPr>
            <a:lvl5pPr marL="1765935" indent="0">
              <a:buNone/>
              <a:defRPr sz="1545" b="1"/>
            </a:lvl5pPr>
            <a:lvl6pPr marL="2207260" indent="0">
              <a:buNone/>
              <a:defRPr sz="1545" b="1"/>
            </a:lvl6pPr>
            <a:lvl7pPr marL="2648585" indent="0">
              <a:buNone/>
              <a:defRPr sz="1545" b="1"/>
            </a:lvl7pPr>
            <a:lvl8pPr marL="3089910" indent="0">
              <a:buNone/>
              <a:defRPr sz="1545" b="1"/>
            </a:lvl8pPr>
            <a:lvl9pPr marL="3531235" indent="0">
              <a:buNone/>
              <a:defRPr sz="1545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515264" y="1791064"/>
            <a:ext cx="3868396" cy="4246387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40539" y="587747"/>
            <a:ext cx="7942724" cy="68164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40488" y="1502325"/>
            <a:ext cx="3789205" cy="445176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545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98281" y="1502407"/>
            <a:ext cx="3784980" cy="4451576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545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410949" y="883360"/>
            <a:ext cx="755953" cy="4858479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70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2111" y="883360"/>
            <a:ext cx="6639355" cy="4858479"/>
          </a:xfrm>
        </p:spPr>
        <p:txBody>
          <a:bodyPr vert="eaVert" lIns="46800" tIns="46800" rIns="46800" bIns="46800"/>
          <a:lstStyle>
            <a:lvl1pPr marL="220980" indent="-220980">
              <a:spcAft>
                <a:spcPts val="1000"/>
              </a:spcAft>
              <a:defRPr spc="300"/>
            </a:lvl1pPr>
            <a:lvl2pPr marL="662305" indent="-220980">
              <a:defRPr spc="300"/>
            </a:lvl2pPr>
            <a:lvl3pPr marL="1102995" indent="-220980">
              <a:defRPr spc="300"/>
            </a:lvl3pPr>
            <a:lvl4pPr marL="1544955" indent="-220980">
              <a:defRPr spc="300"/>
            </a:lvl4pPr>
            <a:lvl5pPr marL="1986280" indent="-22098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40539" y="747725"/>
            <a:ext cx="7945330" cy="529668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68043" y="2399678"/>
            <a:ext cx="7095534" cy="984216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579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68043" y="3439538"/>
            <a:ext cx="7095534" cy="455591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32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40539" y="587747"/>
            <a:ext cx="7942724" cy="681647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40539" y="1439806"/>
            <a:ext cx="7942724" cy="4597644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43145" y="6100051"/>
            <a:ext cx="1955052" cy="306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6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980367" y="6100051"/>
            <a:ext cx="2867409" cy="306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6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28210" y="6100051"/>
            <a:ext cx="1955052" cy="306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6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882650" rtl="0" eaLnBrk="1" fontAlgn="auto" latinLnBrk="0" hangingPunct="1">
        <a:lnSpc>
          <a:spcPct val="100000"/>
        </a:lnSpc>
        <a:spcBef>
          <a:spcPct val="0"/>
        </a:spcBef>
        <a:buNone/>
        <a:defRPr sz="348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0980" indent="-220980" algn="l" defTabSz="88265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74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62305" indent="-220980" algn="l" defTabSz="88265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553845" algn="l"/>
          <a:tab pos="1553845" algn="l"/>
          <a:tab pos="1553845" algn="l"/>
          <a:tab pos="1553845" algn="l"/>
        </a:tabLst>
        <a:defRPr sz="154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02995" indent="-220980" algn="l" defTabSz="88265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54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544955" indent="-220980" algn="l" defTabSz="88265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35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986280" indent="-220980" algn="l" defTabSz="88265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35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427605" indent="-220980" algn="l" defTabSz="882650" rtl="0" eaLnBrk="1" latinLnBrk="0" hangingPunct="1">
        <a:lnSpc>
          <a:spcPct val="90000"/>
        </a:lnSpc>
        <a:spcBef>
          <a:spcPct val="97000"/>
        </a:spcBef>
        <a:buFont typeface="Arial" panose="020B0604020202020204" pitchFamily="34" charset="0"/>
        <a:buChar char="•"/>
        <a:defRPr sz="1740" kern="1200">
          <a:solidFill>
            <a:schemeClr val="tx1"/>
          </a:solidFill>
          <a:latin typeface="+mn-lt"/>
          <a:ea typeface="+mn-ea"/>
          <a:cs typeface="+mn-cs"/>
        </a:defRPr>
      </a:lvl6pPr>
      <a:lvl7pPr marL="2868930" indent="-220980" algn="l" defTabSz="882650" rtl="0" eaLnBrk="1" latinLnBrk="0" hangingPunct="1">
        <a:lnSpc>
          <a:spcPct val="90000"/>
        </a:lnSpc>
        <a:spcBef>
          <a:spcPct val="97000"/>
        </a:spcBef>
        <a:buFont typeface="Arial" panose="020B0604020202020204" pitchFamily="34" charset="0"/>
        <a:buChar char="•"/>
        <a:defRPr sz="1740" kern="1200">
          <a:solidFill>
            <a:schemeClr val="tx1"/>
          </a:solidFill>
          <a:latin typeface="+mn-lt"/>
          <a:ea typeface="+mn-ea"/>
          <a:cs typeface="+mn-cs"/>
        </a:defRPr>
      </a:lvl7pPr>
      <a:lvl8pPr marL="3310255" indent="-220980" algn="l" defTabSz="882650" rtl="0" eaLnBrk="1" latinLnBrk="0" hangingPunct="1">
        <a:lnSpc>
          <a:spcPct val="90000"/>
        </a:lnSpc>
        <a:spcBef>
          <a:spcPct val="97000"/>
        </a:spcBef>
        <a:buFont typeface="Arial" panose="020B0604020202020204" pitchFamily="34" charset="0"/>
        <a:buChar char="•"/>
        <a:defRPr sz="1740" kern="1200">
          <a:solidFill>
            <a:schemeClr val="tx1"/>
          </a:solidFill>
          <a:latin typeface="+mn-lt"/>
          <a:ea typeface="+mn-ea"/>
          <a:cs typeface="+mn-cs"/>
        </a:defRPr>
      </a:lvl8pPr>
      <a:lvl9pPr marL="3751580" indent="-220980" algn="l" defTabSz="882650" rtl="0" eaLnBrk="1" latinLnBrk="0" hangingPunct="1">
        <a:lnSpc>
          <a:spcPct val="90000"/>
        </a:lnSpc>
        <a:spcBef>
          <a:spcPct val="97000"/>
        </a:spcBef>
        <a:buFont typeface="Arial" panose="020B0604020202020204" pitchFamily="34" charset="0"/>
        <a:buChar char="•"/>
        <a:defRPr sz="17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1pPr>
      <a:lvl2pPr marL="441960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2pPr>
      <a:lvl3pPr marL="882650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3pPr>
      <a:lvl4pPr marL="1323975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4pPr>
      <a:lvl5pPr marL="1765935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5pPr>
      <a:lvl6pPr marL="2207260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6pPr>
      <a:lvl7pPr marL="2648585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7pPr>
      <a:lvl8pPr marL="3089910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8pPr>
      <a:lvl9pPr marL="3531235" algn="l" defTabSz="882650" rtl="0" eaLnBrk="1" latinLnBrk="0" hangingPunct="1">
        <a:defRPr sz="17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2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4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5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6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8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H:/娜侬画册/大连娜侬画册/大连娜侬画册1-.jpg大连娜侬画册1-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540" y="0"/>
            <a:ext cx="882396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H:/娜侬画册/大连娜侬画册/大连娜侬画册1-1.jpg大连娜侬画册1-1"/>
          <p:cNvPicPr>
            <a:picLocks noChangeAspect="1"/>
          </p:cNvPicPr>
          <p:nvPr/>
        </p:nvPicPr>
        <p:blipFill>
          <a:blip r:embed="rId1"/>
          <a:srcRect t="7" b="7"/>
          <a:stretch>
            <a:fillRect/>
          </a:stretch>
        </p:blipFill>
        <p:spPr>
          <a:xfrm>
            <a:off x="17145" y="1270"/>
            <a:ext cx="880999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H:/娜侬画册/大连娜侬画册/大连娜侬画册3.jpg大连娜侬画册3"/>
          <p:cNvPicPr>
            <a:picLocks noChangeAspect="1"/>
          </p:cNvPicPr>
          <p:nvPr/>
        </p:nvPicPr>
        <p:blipFill>
          <a:blip r:embed="rId1"/>
          <a:srcRect t="72" b="72"/>
          <a:stretch>
            <a:fillRect/>
          </a:stretch>
        </p:blipFill>
        <p:spPr>
          <a:xfrm>
            <a:off x="-9525" y="1270"/>
            <a:ext cx="883666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H:/娜侬画册/大连娜侬画册/大连娜侬画册4.jpg大连娜侬画册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588" y="1270"/>
            <a:ext cx="881507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H:/娜侬画册/大连娜侬画册/大连娜侬画册5.jpg大连娜侬画册5"/>
          <p:cNvPicPr>
            <a:picLocks noChangeAspect="1"/>
          </p:cNvPicPr>
          <p:nvPr/>
        </p:nvPicPr>
        <p:blipFill>
          <a:blip r:embed="rId1"/>
          <a:srcRect t="72" b="72"/>
          <a:stretch>
            <a:fillRect/>
          </a:stretch>
        </p:blipFill>
        <p:spPr>
          <a:xfrm>
            <a:off x="-9525" y="0"/>
            <a:ext cx="883666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H:/娜侬画册/大连娜侬画册/大连娜侬画册6.jpg大连娜侬画册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08000" y="1270"/>
            <a:ext cx="8476615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9.jpg大连娜侬画册9"/>
          <p:cNvPicPr>
            <a:picLocks noChangeAspect="1"/>
          </p:cNvPicPr>
          <p:nvPr/>
        </p:nvPicPr>
        <p:blipFill>
          <a:blip r:embed="rId1"/>
          <a:srcRect l="1652" r="1652"/>
          <a:stretch>
            <a:fillRect/>
          </a:stretch>
        </p:blipFill>
        <p:spPr>
          <a:xfrm>
            <a:off x="304800" y="0"/>
            <a:ext cx="8532495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11.jpg大连娜侬画册11"/>
          <p:cNvPicPr>
            <a:picLocks noChangeAspect="1"/>
          </p:cNvPicPr>
          <p:nvPr/>
        </p:nvPicPr>
        <p:blipFill>
          <a:blip r:embed="rId1"/>
          <a:srcRect t="1520" b="1520"/>
          <a:stretch>
            <a:fillRect/>
          </a:stretch>
        </p:blipFill>
        <p:spPr>
          <a:xfrm>
            <a:off x="-9525" y="1270"/>
            <a:ext cx="883666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12.jpg大连娜侬画册1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94005" y="1270"/>
            <a:ext cx="849503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13.jpg大连娜侬画册13"/>
          <p:cNvPicPr>
            <a:picLocks noChangeAspect="1"/>
          </p:cNvPicPr>
          <p:nvPr/>
        </p:nvPicPr>
        <p:blipFill>
          <a:blip r:embed="rId1"/>
          <a:srcRect t="695" b="695"/>
          <a:stretch>
            <a:fillRect/>
          </a:stretch>
        </p:blipFill>
        <p:spPr>
          <a:xfrm>
            <a:off x="-104775" y="1270"/>
            <a:ext cx="780796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17.jpg大连娜侬画册17"/>
          <p:cNvPicPr>
            <a:picLocks noChangeAspect="1"/>
          </p:cNvPicPr>
          <p:nvPr/>
        </p:nvPicPr>
        <p:blipFill>
          <a:blip r:embed="rId1"/>
          <a:srcRect l="1759" r="1759"/>
          <a:stretch>
            <a:fillRect/>
          </a:stretch>
        </p:blipFill>
        <p:spPr>
          <a:xfrm>
            <a:off x="323850" y="1270"/>
            <a:ext cx="8513445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18.jpg大连娜侬画册1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70" y="1270"/>
            <a:ext cx="881507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19.jpg大连娜侬画册19"/>
          <p:cNvPicPr>
            <a:picLocks noChangeAspect="1"/>
          </p:cNvPicPr>
          <p:nvPr/>
        </p:nvPicPr>
        <p:blipFill>
          <a:blip r:embed="rId1"/>
          <a:srcRect t="1851" b="1851"/>
          <a:stretch>
            <a:fillRect/>
          </a:stretch>
        </p:blipFill>
        <p:spPr>
          <a:xfrm>
            <a:off x="0" y="1270"/>
            <a:ext cx="8818245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20.jpg大连娜侬画册2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9235" y="1270"/>
            <a:ext cx="851027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21.jpg大连娜侬画册21"/>
          <p:cNvPicPr>
            <a:picLocks noChangeAspect="1"/>
          </p:cNvPicPr>
          <p:nvPr/>
        </p:nvPicPr>
        <p:blipFill>
          <a:blip r:embed="rId1"/>
          <a:srcRect t="72" b="72"/>
          <a:stretch>
            <a:fillRect/>
          </a:stretch>
        </p:blipFill>
        <p:spPr>
          <a:xfrm>
            <a:off x="-9525" y="1270"/>
            <a:ext cx="883666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H:/娜侬画册/大连娜侬画册/大连娜侬画册22.jpg大连娜侬画册2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273" y="1270"/>
            <a:ext cx="8815070" cy="6622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p="http://schemas.openxmlformats.org/presentationml/2006/main">
  <p:tag name="COMMONDATA" val="eyJoZGlkIjoiMmY1YWQwYzE0ZTY0ZDYyNmQ0YTMxYTUxNmEyN2ViZjI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小布婆</cp:lastModifiedBy>
  <cp:revision>192</cp:revision>
  <dcterms:created xsi:type="dcterms:W3CDTF">2019-06-19T02:08:00Z</dcterms:created>
  <dcterms:modified xsi:type="dcterms:W3CDTF">2026-10-11T06:40:26Z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2052-12.1.0.28802</vt:lpwstr>
  </property>
  <property fmtid="{D5CDD505-2E9C-101B-9397-08002B2CF9AE}" pid="3" name="ICV">
    <vt:lpwstr>F4722341912F445C8F38AE8708EA6450_13</vt:lpwstr>
  </property>
</Properties>
</file>